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2" r:id="rId3"/>
    <p:sldId id="272" r:id="rId4"/>
    <p:sldId id="273" r:id="rId5"/>
    <p:sldId id="264" r:id="rId6"/>
    <p:sldId id="265" r:id="rId7"/>
    <p:sldId id="274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wester" initials="S" lastIdx="1" clrIdx="0">
    <p:extLst>
      <p:ext uri="{19B8F6BF-5375-455C-9EA6-DF929625EA0E}">
        <p15:presenceInfo xmlns:p15="http://schemas.microsoft.com/office/powerpoint/2012/main" userId="56442db62ffac4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126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Dowolny kształt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Dowolny kształt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Dowolny kształt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Dowolny kształt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Dowolny kształt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39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40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81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82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83" name="Tekst — symbol zastępczy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2016-08-24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3461238"/>
          </a:xfrm>
        </p:spPr>
        <p:txBody>
          <a:bodyPr rtlCol="0">
            <a:normAutofit/>
          </a:bodyPr>
          <a:lstStyle/>
          <a:p>
            <a:pPr algn="ctr" rtl="0"/>
            <a:r>
              <a:rPr lang="pl" sz="4000" b="1" dirty="0"/>
              <a:t>„5 POWODÓW DLA KTÓRYCH WARTO CHODZIĆ Z DZIECKIEM DO PRZEDSZKOLA PIESZO”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3. Zabawa i szczęście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Dziś dzieci są uzależnione od samochodów. Natomiast dla dzisiejszych trzydziestolatków chodzenie pieszo było świetną zabawą. To czas spędzony z rodzicem bądź z rodzicami, oglądanie mijanych budynków, rozmowy, orientacja 	w przestrzeni, ćwiczenie pamięci….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b="8682"/>
          <a:stretch/>
        </p:blipFill>
        <p:spPr>
          <a:xfrm>
            <a:off x="4804783" y="3590192"/>
            <a:ext cx="2813750" cy="262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4. Mniej CO2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Jazda samochodem zwiększa emisję dwutlenku węgla.                   W krajach zachodnich zwrócono na to uwagę i coraz częściej na drogach można tam spotkać autobusy, które emitują minimalną ilość CO2. Chodząc pieszo dbamy o nasze środowisko, a przede wszystkim nasze </a:t>
            </a:r>
            <a:r>
              <a:rPr lang="pl-PL" b="1" dirty="0">
                <a:solidFill>
                  <a:srgbClr val="FF0000"/>
                </a:solidFill>
              </a:rPr>
              <a:t>ZDROWIE!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1B5B140-1784-717B-B43F-BC209D84A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774" y="3712383"/>
            <a:ext cx="3171151" cy="29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5. „Jestem skoncentrowany”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Naukowcy z Uniwersytetu Kopenhaskiego i Uniwersytetu </a:t>
            </a:r>
            <a:r>
              <a:rPr lang="pl-PL" dirty="0" err="1"/>
              <a:t>Aarhus</a:t>
            </a:r>
            <a:r>
              <a:rPr lang="pl-PL" dirty="0"/>
              <a:t> potwierdzają, że dzieci i uczniowie, którzy do przedszkola lub szkoły chodzą pieszo lub jeżdżą na rowerze, koncentrują się na lekcjach bardziej niż rówieśnicy korzystający z transportu publicznego lub podwożeni przez rodziców. </a:t>
            </a:r>
          </a:p>
          <a:p>
            <a:pPr algn="just"/>
            <a:r>
              <a:rPr lang="pl-PL" dirty="0"/>
              <a:t>Słowem – więcej chłoną, szybciej się uczą, są bardziej wypoczęci i chętni do aktywności fizycznej.</a:t>
            </a:r>
          </a:p>
        </p:txBody>
      </p:sp>
    </p:spTree>
    <p:extLst>
      <p:ext uri="{BB962C8B-B14F-4D97-AF65-F5344CB8AC3E}">
        <p14:creationId xmlns:p14="http://schemas.microsoft.com/office/powerpoint/2010/main" val="39764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03685" y="949569"/>
            <a:ext cx="8019930" cy="270803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 dzieła!</a:t>
            </a:r>
            <a:br>
              <a:rPr lang="pl-PL" dirty="0"/>
            </a:br>
            <a:r>
              <a:rPr lang="pl-PL" dirty="0"/>
              <a:t>Małymi krokami, możemy zmienić życie naszych dzieci!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265609" y="4281854"/>
            <a:ext cx="7181975" cy="1248508"/>
          </a:xfrm>
        </p:spPr>
        <p:txBody>
          <a:bodyPr>
            <a:normAutofit/>
          </a:bodyPr>
          <a:lstStyle/>
          <a:p>
            <a:pPr algn="r"/>
            <a:r>
              <a:rPr lang="pl-PL" sz="1600" dirty="0"/>
              <a:t>Dziękujemy za uwagę</a:t>
            </a:r>
          </a:p>
          <a:p>
            <a:pPr algn="r"/>
            <a:r>
              <a:rPr lang="pl-PL" sz="1600" dirty="0"/>
              <a:t>Aneta </a:t>
            </a:r>
            <a:r>
              <a:rPr lang="pl-PL" sz="1600" dirty="0" err="1"/>
              <a:t>Strugińska</a:t>
            </a:r>
            <a:endParaRPr lang="pl-PL" sz="1600" dirty="0"/>
          </a:p>
          <a:p>
            <a:pPr algn="r"/>
            <a:r>
              <a:rPr lang="pl-PL" sz="1600" dirty="0"/>
              <a:t>Ewelina Sujkowska - Wasilewska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80" y="2986982"/>
            <a:ext cx="70110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0" y="325315"/>
            <a:ext cx="4578947" cy="2725616"/>
          </a:xfrm>
        </p:spPr>
        <p:txBody>
          <a:bodyPr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dirty="0">
                <a:solidFill>
                  <a:schemeClr val="tx2"/>
                </a:solidFill>
              </a:rPr>
              <a:t>Kilkanaście lat temu znaczna większość dzieci do przedszkola czy szkoły chodziła pieszo lub jeździła na rowerz</a:t>
            </a:r>
            <a:r>
              <a:rPr lang="pl-PL" sz="2400" dirty="0">
                <a:solidFill>
                  <a:schemeClr val="tx2"/>
                </a:solidFill>
              </a:rPr>
              <a:t>e. </a:t>
            </a:r>
            <a:br>
              <a:rPr lang="pl-PL" sz="2400" dirty="0">
                <a:solidFill>
                  <a:schemeClr val="tx2"/>
                </a:solidFill>
              </a:rPr>
            </a:br>
            <a:r>
              <a:rPr lang="pl-PL" sz="2400" dirty="0">
                <a:solidFill>
                  <a:schemeClr val="tx2"/>
                </a:solidFill>
              </a:rPr>
              <a:t>Dziś jest inaczej!</a:t>
            </a:r>
            <a:endParaRPr lang="pl" sz="2400" dirty="0">
              <a:solidFill>
                <a:schemeClr val="tx2"/>
              </a:solidFill>
            </a:endParaRPr>
          </a:p>
        </p:txBody>
      </p:sp>
      <p:pic>
        <p:nvPicPr>
          <p:cNvPr id="9" name="Obraz — symbol zastępczy 8" descr="Trójka małych dzieci w płaszczach przeciwdeszczowych trzymająca się za ręce, bawiąca się na dworz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050931"/>
            <a:ext cx="4482232" cy="2998177"/>
          </a:xfrm>
        </p:spPr>
        <p:txBody>
          <a:bodyPr rtlCol="0">
            <a:normAutofit fontScale="92500"/>
          </a:bodyPr>
          <a:lstStyle/>
          <a:p>
            <a:pPr algn="ctr"/>
            <a:r>
              <a:rPr lang="pl-PL" sz="2400" dirty="0"/>
              <a:t>Dzieci nie zawsze chodzą do najbliższej placówki. Zdarza się, że uczęszczają do przedszkoli położonych najbliżej pracy rodziców lub tego wybranego i wymarzonego. Innym razem na przeszkodzie staje pogoda.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029DD70-8D91-5811-03A1-972B96568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95884" y="1777328"/>
            <a:ext cx="4261144" cy="3165870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Póki maluch siedzi w wózku, spacery to oczywistość. Wiadomo! </a:t>
            </a:r>
            <a:br>
              <a:rPr lang="pl-PL" dirty="0"/>
            </a:br>
            <a:r>
              <a:rPr lang="pl-PL" dirty="0"/>
              <a:t>Gdy zaczyna chodzić, czasem pojawia się problem. Już nie chce wózka, chce sam biegać, eksplorować świat, długie spacery na nogach nie są możliwe, długie spacery w wózku są nudne.</a:t>
            </a:r>
          </a:p>
          <a:p>
            <a:pPr algn="just"/>
            <a:r>
              <a:rPr lang="pl-PL" dirty="0"/>
              <a:t> I co wtedy ???</a:t>
            </a:r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53C71F03-5F4B-5A03-30EF-0B9B0F2411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39" r="6839"/>
          <a:stretch>
            <a:fillRect/>
          </a:stretch>
        </p:blipFill>
        <p:spPr>
          <a:xfrm>
            <a:off x="836613" y="942419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2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6555F8B6-5377-4D48-9872-351BA7E5906E}"/>
              </a:ext>
            </a:extLst>
          </p:cNvPr>
          <p:cNvSpPr txBox="1"/>
          <p:nvPr/>
        </p:nvSpPr>
        <p:spPr>
          <a:xfrm>
            <a:off x="743413" y="1559001"/>
            <a:ext cx="6094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/>
              <a:t>Śmiało zaryzykujemy stwierdzenie, że kilkanaście lat temu znaczna większość dzieci do przedszkola czy szkoły chodziła pieszo, ewentualnie jeździła na rowerze. Na drugi plan schodziła odległość między domem, a instytucją, ponieważ dawniej nie stanowiła ona problemu. Dzieci chodziły zwykle do najbliższej szkoły czy przedszkola.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B610E53-A4C6-B72B-38AE-905B0F374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032" y="3059723"/>
            <a:ext cx="3427618" cy="308112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B0E91D6-90A0-9146-C5DD-9FCD75BAB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032" y="282595"/>
            <a:ext cx="3427618" cy="25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2271346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Może warto czasem zrobić wyjątek, wstać wcześniej i pójść z dzieckiem                         do przedszkola PIESZO?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761" y="2856886"/>
            <a:ext cx="3559419" cy="30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7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04906" y="1746504"/>
            <a:ext cx="7694741" cy="19110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Oto argumenty                i powody dla których warto spróbować</a:t>
            </a:r>
          </a:p>
        </p:txBody>
      </p:sp>
      <p:sp>
        <p:nvSpPr>
          <p:cNvPr id="4" name="Uśmiechnięta buźka 3"/>
          <p:cNvSpPr/>
          <p:nvPr/>
        </p:nvSpPr>
        <p:spPr>
          <a:xfrm>
            <a:off x="10213847" y="2999232"/>
            <a:ext cx="685800" cy="658368"/>
          </a:xfrm>
          <a:prstGeom prst="smileyFac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4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5BF536-918E-E0A0-4887-B2970A00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266700"/>
            <a:ext cx="10707688" cy="1219200"/>
          </a:xfrm>
        </p:spPr>
        <p:txBody>
          <a:bodyPr/>
          <a:lstStyle/>
          <a:p>
            <a:pPr algn="ctr"/>
            <a:r>
              <a:rPr lang="pl-PL" dirty="0"/>
              <a:t>Drogi Rodzicu , czy wiesz, że...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AE661C-96DA-4A6C-6F56-3F46CF1C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9" y="1095375"/>
            <a:ext cx="10058400" cy="42291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Chodzenie spala tyle samo kalorii co bieganie na tym samym dystansie,</a:t>
            </a:r>
            <a:br>
              <a:rPr lang="pl-PL" dirty="0"/>
            </a:br>
            <a:r>
              <a:rPr lang="pl-PL" dirty="0"/>
              <a:t> a ponieważ jest to mało intensywne ćwiczenie, nie nadwyręża kolan;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Chodzenie jest korzystne dla serca i płuc, wzmacnia mięśnie, kości</a:t>
            </a:r>
            <a:br>
              <a:rPr lang="pl-PL" dirty="0"/>
            </a:br>
            <a:r>
              <a:rPr lang="pl-PL" dirty="0"/>
              <a:t> i stawy;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Regularne chodzenie znacznie zmniejsza ryzyko udaru;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Chodzenie poprawia nastrój i wzmacnia poczucie własnej wartości;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Regularne chodzenie pozwala utrzymać elastyczność i koordynację u osób starszych.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Chodzenie pieszo to nie tylko docieranie do celu – to przyjemność sama w sobie. To najbardziej wszechstronna forma podróżowania. W czasie pieszej wyprawy można słuchać muzyki, obserwować przyrodę albo rozmawiać z przyjaciółmi czy napotkanymi ludźmi.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B9AAC93-10A5-E540-7546-8B0BB8EF7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646" y="4997104"/>
            <a:ext cx="4424665" cy="184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1.</a:t>
            </a:r>
            <a:r>
              <a:rPr lang="pl-PL" dirty="0"/>
              <a:t> </a:t>
            </a:r>
            <a:r>
              <a:rPr lang="pl-PL" b="1" dirty="0">
                <a:solidFill>
                  <a:srgbClr val="FF0000"/>
                </a:solidFill>
              </a:rPr>
              <a:t>Aby dzieci rosły zdrowo!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5212" y="2038350"/>
            <a:ext cx="10058400" cy="4229100"/>
          </a:xfrm>
        </p:spPr>
        <p:txBody>
          <a:bodyPr/>
          <a:lstStyle/>
          <a:p>
            <a:pPr algn="just"/>
            <a:r>
              <a:rPr lang="pl-PL" dirty="0"/>
              <a:t>Statystyki mówiące o otyłości wśród dzieci są przerażające. Liczba otyłych dzieci w ciągu 30 lat zwiększyła się trzykrotnie. Niestety rodzice często nie dostrzegają problemu albo uważają, że nie mają na to wpływu. Epidemia otyłości jest spowodowana przez wiele czynników, ale głównym                  z nich jest zła dieta i brak aktywności fizycznej.                  Dlatego dzieci mają słabą kondycję, fizyczne zmiany             w mózgu i słabo rozwinięte umiejętności poznawcze. Narażone są również w przyszłości na ogromne ryzyko choroby wieńcowej, cukrzycy czy udaru mózgu.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42D5D04-0AAA-9426-F557-342DAFBC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269" y="219075"/>
            <a:ext cx="1755089" cy="189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08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2. „Jestem odważny”</a:t>
            </a:r>
            <a:r>
              <a:rPr lang="pl-PL" dirty="0"/>
              <a:t> 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Budujemy w dziecku pewność siebie i odwagę. Dasz radę, pójdziesz pieszo ze mną do przedszkola. Wierzę w Ciebie! – te hasła motywują do działania nawet maluchy!      	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Potem dziecko może pochwalić się swoim kolegom,                 że przyszło  piechotą do przedszkola i to dopiero wyczyn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Wiemy, że kochacie nad życie swoje pociechy,                     dlatego pozwalajcie im się rozwijać.                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Aby dzieci były w przyszłości zdrowe, szczęśliwe i niezależne – warto zaryzykować!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120" y="3531841"/>
            <a:ext cx="70110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ja natur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Tęczowa prezentacja</Template>
  <TotalTime>65</TotalTime>
  <Words>673</Words>
  <Application>Microsoft Office PowerPoint</Application>
  <PresentationFormat>Panoramiczny</PresentationFormat>
  <Paragraphs>33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Segoe Print</vt:lpstr>
      <vt:lpstr>Wingdings</vt:lpstr>
      <vt:lpstr>Ilustracja natury 16:9</vt:lpstr>
      <vt:lpstr>„5 POWODÓW DLA KTÓRYCH WARTO CHODZIĆ Z DZIECKIEM DO PRZEDSZKOLA PIESZO”</vt:lpstr>
      <vt:lpstr>Kilkanaście lat temu znaczna większość dzieci do przedszkola czy szkoły chodziła pieszo lub jeździła na rowerze.  Dziś jest inaczej!</vt:lpstr>
      <vt:lpstr>Prezentacja programu PowerPoint</vt:lpstr>
      <vt:lpstr>Prezentacja programu PowerPoint</vt:lpstr>
      <vt:lpstr>Może warto czasem zrobić wyjątek, wstać wcześniej i pójść z dzieckiem                         do przedszkola PIESZO?</vt:lpstr>
      <vt:lpstr>Oto argumenty                i powody dla których warto spróbować</vt:lpstr>
      <vt:lpstr>Drogi Rodzicu , czy wiesz, że... </vt:lpstr>
      <vt:lpstr>1. Aby dzieci rosły zdrowo!</vt:lpstr>
      <vt:lpstr>2. „Jestem odważny” </vt:lpstr>
      <vt:lpstr>3. Zabawa i szczęście</vt:lpstr>
      <vt:lpstr>4. Mniej CO2</vt:lpstr>
      <vt:lpstr>5. „Jestem skoncentrowany”</vt:lpstr>
      <vt:lpstr>Do dzieła! Małymi krokami, możemy zmienić życie naszych dzieci!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„5 POWODÓW DLA KTÓRYCH WARTO CHODZIĆ Z DZIECKIEM DO PRZEDSZKOLA PIESZO”</dc:title>
  <dc:creator>eweli</dc:creator>
  <cp:lastModifiedBy>Sylwester</cp:lastModifiedBy>
  <cp:revision>9</cp:revision>
  <dcterms:created xsi:type="dcterms:W3CDTF">2023-01-03T20:48:57Z</dcterms:created>
  <dcterms:modified xsi:type="dcterms:W3CDTF">2023-01-08T19:18:53Z</dcterms:modified>
</cp:coreProperties>
</file>